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C1C332A-5EC3-47A1-8961-856AEEE581B3}" type="datetimeFigureOut">
              <a:rPr lang="en-US" smtClean="0"/>
              <a:pPr/>
              <a:t>1/26/2013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2FB8E75-4460-4594-BAEB-D4E00BE6BC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FB8E75-4460-4594-BAEB-D4E00BE6BC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FB8E75-4460-4594-BAEB-D4E00BE6BC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FB8E75-4460-4594-BAEB-D4E00BE6BCC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2FB8E75-4460-4594-BAEB-D4E00BE6BCC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FB8E75-4460-4594-BAEB-D4E00BE6BCC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2FB8E75-4460-4594-BAEB-D4E00BE6BC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2FB8E75-4460-4594-BAEB-D4E00BE6BCC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C1C332A-5EC3-47A1-8961-856AEEE581B3}" type="datetimeFigureOut">
              <a:rPr lang="en-US" smtClean="0"/>
              <a:pPr/>
              <a:t>1/26/2013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2FB8E75-4460-4594-BAEB-D4E00BE6BC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C1C332A-5EC3-47A1-8961-856AEEE581B3}" type="datetimeFigureOut">
              <a:rPr lang="en-US" smtClean="0"/>
              <a:pPr/>
              <a:t>1/26/2013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2FB8E75-4460-4594-BAEB-D4E00BE6BC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C1C332A-5EC3-47A1-8961-856AEEE581B3}" type="datetimeFigureOut">
              <a:rPr lang="en-US" smtClean="0"/>
              <a:pPr/>
              <a:t>1/26/2013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2FB8E75-4460-4594-BAEB-D4E00BE6BCC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C1C332A-5EC3-47A1-8961-856AEEE581B3}" type="datetimeFigureOut">
              <a:rPr lang="en-US" smtClean="0"/>
              <a:pPr/>
              <a:t>1/26/2013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2FB8E75-4460-4594-BAEB-D4E00BE6BC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Urban decay an the fall of Rome</a:t>
            </a:r>
            <a:endParaRPr lang="en-US" dirty="0"/>
          </a:p>
        </p:txBody>
      </p:sp>
      <p:sp>
        <p:nvSpPr>
          <p:cNvPr id="3" name="Subtitle 2"/>
          <p:cNvSpPr>
            <a:spLocks noGrp="1"/>
          </p:cNvSpPr>
          <p:nvPr>
            <p:ph type="subTitle" idx="1"/>
          </p:nvPr>
        </p:nvSpPr>
        <p:spPr/>
        <p:txBody>
          <a:bodyPr/>
          <a:lstStyle/>
          <a:p>
            <a:pPr algn="ctr"/>
            <a:r>
              <a:rPr lang="en-US" dirty="0" smtClean="0"/>
              <a:t>By: Max </a:t>
            </a:r>
            <a:r>
              <a:rPr lang="en-US" dirty="0" smtClean="0"/>
              <a:t>K</a:t>
            </a:r>
            <a:r>
              <a:rPr lang="en-US" dirty="0" smtClean="0"/>
              <a:t>osman</a:t>
            </a:r>
            <a:endParaRPr lang="en-US"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4114800" cy="4953000"/>
          </a:xfrm>
        </p:spPr>
        <p:txBody>
          <a:bodyPr/>
          <a:lstStyle/>
          <a:p>
            <a:r>
              <a:rPr lang="en-US" dirty="0" smtClean="0"/>
              <a:t>Urban decay is the process whereby a previously functioning city, or part of a city, falls into disrepair and decrepitude (means a state of deterioration due to old age or long use)</a:t>
            </a:r>
            <a:endParaRPr lang="en-US" dirty="0"/>
          </a:p>
        </p:txBody>
      </p:sp>
      <p:sp>
        <p:nvSpPr>
          <p:cNvPr id="3" name="Title 2"/>
          <p:cNvSpPr>
            <a:spLocks noGrp="1"/>
          </p:cNvSpPr>
          <p:nvPr>
            <p:ph type="title"/>
          </p:nvPr>
        </p:nvSpPr>
        <p:spPr/>
        <p:txBody>
          <a:bodyPr/>
          <a:lstStyle/>
          <a:p>
            <a:pPr algn="ctr"/>
            <a:r>
              <a:rPr lang="en-US" dirty="0" smtClean="0"/>
              <a:t>What is urban decay? </a:t>
            </a:r>
            <a:endParaRPr lang="en-US" dirty="0"/>
          </a:p>
        </p:txBody>
      </p:sp>
      <p:pic>
        <p:nvPicPr>
          <p:cNvPr id="1026" name="Picture 2" descr="Image Copyright 2006 James Wakefield - All Rights Reserved"/>
          <p:cNvPicPr>
            <a:picLocks noChangeAspect="1" noChangeArrowheads="1"/>
          </p:cNvPicPr>
          <p:nvPr/>
        </p:nvPicPr>
        <p:blipFill>
          <a:blip r:embed="rId2" cstate="print"/>
          <a:srcRect/>
          <a:stretch>
            <a:fillRect/>
          </a:stretch>
        </p:blipFill>
        <p:spPr bwMode="auto">
          <a:xfrm>
            <a:off x="4724400" y="1295400"/>
            <a:ext cx="4114800" cy="4953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525963"/>
          </a:xfrm>
        </p:spPr>
        <p:txBody>
          <a:bodyPr>
            <a:normAutofit/>
          </a:bodyPr>
          <a:lstStyle/>
          <a:p>
            <a:pPr fontAlgn="base"/>
            <a:r>
              <a:rPr lang="en-US" dirty="0" smtClean="0"/>
              <a:t>Apartment buildings were hot, dirty, crowded, and dangerous, more and more people were thrown out into the streets and less and less people could afford to replace them in their old homes while empty buildings began to decay due to lack of maintenance, many building burnt down and were never cleaned up. Crime soon followed. The streets were covered in waste and bodies.      </a:t>
            </a:r>
            <a:br>
              <a:rPr lang="en-US" dirty="0" smtClean="0"/>
            </a:br>
            <a:endParaRPr lang="en-US" dirty="0"/>
          </a:p>
        </p:txBody>
      </p:sp>
      <p:sp>
        <p:nvSpPr>
          <p:cNvPr id="3" name="Title 2"/>
          <p:cNvSpPr>
            <a:spLocks noGrp="1"/>
          </p:cNvSpPr>
          <p:nvPr>
            <p:ph type="title"/>
          </p:nvPr>
        </p:nvSpPr>
        <p:spPr/>
        <p:txBody>
          <a:bodyPr/>
          <a:lstStyle/>
          <a:p>
            <a:pPr algn="ctr"/>
            <a:r>
              <a:rPr lang="en-US" dirty="0" smtClean="0"/>
              <a:t>Urban decay in Rome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0"/>
            <a:ext cx="3733800" cy="4419600"/>
          </a:xfrm>
        </p:spPr>
        <p:txBody>
          <a:bodyPr/>
          <a:lstStyle/>
          <a:p>
            <a:pPr algn="ctr"/>
            <a:r>
              <a:rPr lang="en-US" dirty="0" smtClean="0"/>
              <a:t>Many buildings    burnt down in Rome, many were left and never cleaned up.  </a:t>
            </a:r>
            <a:endParaRPr lang="en-US" dirty="0"/>
          </a:p>
        </p:txBody>
      </p:sp>
      <p:sp>
        <p:nvSpPr>
          <p:cNvPr id="3" name="Title 2"/>
          <p:cNvSpPr>
            <a:spLocks noGrp="1"/>
          </p:cNvSpPr>
          <p:nvPr>
            <p:ph type="title"/>
          </p:nvPr>
        </p:nvSpPr>
        <p:spPr/>
        <p:txBody>
          <a:bodyPr/>
          <a:lstStyle/>
          <a:p>
            <a:pPr algn="ctr"/>
            <a:r>
              <a:rPr lang="en-US" dirty="0" smtClean="0"/>
              <a:t>Rome’s urban decay  photos  </a:t>
            </a:r>
            <a:endParaRPr lang="en-US" dirty="0"/>
          </a:p>
        </p:txBody>
      </p:sp>
      <p:pic>
        <p:nvPicPr>
          <p:cNvPr id="15362" name="Picture 2" descr="http://t0.gstatic.com/images?q=tbn:ANd9GcRlKwVdBlJyNVwKxnvXbuf1JMq3h5qY3zvk9k4w6HcEBMx0VH46"/>
          <p:cNvPicPr>
            <a:picLocks noChangeAspect="1" noChangeArrowheads="1"/>
          </p:cNvPicPr>
          <p:nvPr/>
        </p:nvPicPr>
        <p:blipFill>
          <a:blip r:embed="rId2" cstate="print"/>
          <a:srcRect/>
          <a:stretch>
            <a:fillRect/>
          </a:stretch>
        </p:blipFill>
        <p:spPr bwMode="auto">
          <a:xfrm>
            <a:off x="3886200" y="1447800"/>
            <a:ext cx="4762499" cy="4419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fontAlgn="base"/>
            <a:r>
              <a:rPr lang="en-US" dirty="0" smtClean="0"/>
              <a:t>Urban decay is often followed by crime and crime has gone down in OTR in the past years. Urban decay can be caused by riots or can cause riots, to counter urban decay we raised taxes held fund raisers and made urban revival projects. billions of dollars are wasted and projects that don't work. Over all we need a space to come together needs a space to come together.</a:t>
            </a:r>
            <a:br>
              <a:rPr lang="en-US" dirty="0" smtClean="0"/>
            </a:br>
            <a:endParaRPr lang="en-US" dirty="0"/>
          </a:p>
        </p:txBody>
      </p:sp>
      <p:sp>
        <p:nvSpPr>
          <p:cNvPr id="3" name="Title 2"/>
          <p:cNvSpPr>
            <a:spLocks noGrp="1"/>
          </p:cNvSpPr>
          <p:nvPr>
            <p:ph type="title"/>
          </p:nvPr>
        </p:nvSpPr>
        <p:spPr/>
        <p:txBody>
          <a:bodyPr/>
          <a:lstStyle/>
          <a:p>
            <a:pPr algn="ctr"/>
            <a:r>
              <a:rPr lang="en-US" dirty="0" smtClean="0"/>
              <a:t>Urban decay today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4114800" cy="4559491"/>
          </a:xfrm>
        </p:spPr>
        <p:txBody>
          <a:bodyPr/>
          <a:lstStyle/>
          <a:p>
            <a:pPr algn="ctr"/>
            <a:r>
              <a:rPr lang="en-US" dirty="0" smtClean="0"/>
              <a:t>Even today we still have urban decay all over </a:t>
            </a:r>
            <a:r>
              <a:rPr lang="en-US" smtClean="0"/>
              <a:t>the country </a:t>
            </a:r>
            <a:endParaRPr lang="en-US" dirty="0"/>
          </a:p>
        </p:txBody>
      </p:sp>
      <p:sp>
        <p:nvSpPr>
          <p:cNvPr id="3" name="Title 2"/>
          <p:cNvSpPr>
            <a:spLocks noGrp="1"/>
          </p:cNvSpPr>
          <p:nvPr>
            <p:ph type="title"/>
          </p:nvPr>
        </p:nvSpPr>
        <p:spPr/>
        <p:txBody>
          <a:bodyPr/>
          <a:lstStyle/>
          <a:p>
            <a:pPr algn="ctr"/>
            <a:r>
              <a:rPr lang="en-US" dirty="0" smtClean="0"/>
              <a:t>Urban decay today photos </a:t>
            </a:r>
            <a:endParaRPr lang="en-US" dirty="0"/>
          </a:p>
        </p:txBody>
      </p:sp>
      <p:pic>
        <p:nvPicPr>
          <p:cNvPr id="17410" name="Picture 2" descr="http://t0.gstatic.com/images?q=tbn:ANd9GcQOsRdd-JPKsXYY45_1u70fV8praFCoOt1og3EZs2jAC8L9Ugpe"/>
          <p:cNvPicPr>
            <a:picLocks noChangeAspect="1" noChangeArrowheads="1"/>
          </p:cNvPicPr>
          <p:nvPr/>
        </p:nvPicPr>
        <p:blipFill>
          <a:blip r:embed="rId2" cstate="print"/>
          <a:srcRect/>
          <a:stretch>
            <a:fillRect/>
          </a:stretch>
        </p:blipFill>
        <p:spPr bwMode="auto">
          <a:xfrm>
            <a:off x="4648200" y="1371600"/>
            <a:ext cx="4495800" cy="487803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343400" cy="4525963"/>
          </a:xfrm>
        </p:spPr>
        <p:txBody>
          <a:bodyPr>
            <a:normAutofit fontScale="92500"/>
          </a:bodyPr>
          <a:lstStyle/>
          <a:p>
            <a:r>
              <a:rPr lang="en-US" dirty="0" smtClean="0"/>
              <a:t>My solution would be to, make a non profit organization like 3CDC to organize the citizens to make urban revival projects like parks and stadiums. They should also raise taxes to fund a police force to make the streets safer. Thanks for reading.</a:t>
            </a:r>
            <a:endParaRPr lang="en-US" dirty="0"/>
          </a:p>
        </p:txBody>
      </p:sp>
      <p:sp>
        <p:nvSpPr>
          <p:cNvPr id="3" name="Title 2"/>
          <p:cNvSpPr>
            <a:spLocks noGrp="1"/>
          </p:cNvSpPr>
          <p:nvPr>
            <p:ph type="title"/>
          </p:nvPr>
        </p:nvSpPr>
        <p:spPr/>
        <p:txBody>
          <a:bodyPr/>
          <a:lstStyle/>
          <a:p>
            <a:pPr algn="ctr"/>
            <a:r>
              <a:rPr lang="en-US" dirty="0" smtClean="0"/>
              <a:t>Solutions </a:t>
            </a:r>
            <a:endParaRPr lang="en-US" dirty="0"/>
          </a:p>
        </p:txBody>
      </p:sp>
      <p:pic>
        <p:nvPicPr>
          <p:cNvPr id="1026" name="Picture 2" descr="http://www.3cdc.org/images/3CDC_logo.gif"/>
          <p:cNvPicPr>
            <a:picLocks noChangeAspect="1" noChangeArrowheads="1"/>
          </p:cNvPicPr>
          <p:nvPr/>
        </p:nvPicPr>
        <p:blipFill>
          <a:blip r:embed="rId2" cstate="print"/>
          <a:srcRect/>
          <a:stretch>
            <a:fillRect/>
          </a:stretch>
        </p:blipFill>
        <p:spPr bwMode="auto">
          <a:xfrm>
            <a:off x="5105400" y="1447800"/>
            <a:ext cx="3807912" cy="914400"/>
          </a:xfrm>
          <a:prstGeom prst="rect">
            <a:avLst/>
          </a:prstGeom>
          <a:noFill/>
        </p:spPr>
      </p:pic>
      <p:pic>
        <p:nvPicPr>
          <p:cNvPr id="1028" name="Picture 4" descr="http://images3.wikia.nocookie.net/__cb20110902135932/deusex/en/images/b/b8/PoliceSymbol.png"/>
          <p:cNvPicPr>
            <a:picLocks noChangeAspect="1" noChangeArrowheads="1"/>
          </p:cNvPicPr>
          <p:nvPr/>
        </p:nvPicPr>
        <p:blipFill>
          <a:blip r:embed="rId3" cstate="print"/>
          <a:srcRect/>
          <a:stretch>
            <a:fillRect/>
          </a:stretch>
        </p:blipFill>
        <p:spPr bwMode="auto">
          <a:xfrm>
            <a:off x="4648200" y="3124200"/>
            <a:ext cx="4495800" cy="178875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3CDC , a organization that helps in public projects</a:t>
            </a:r>
            <a:br>
              <a:rPr lang="en-US" dirty="0" smtClean="0"/>
            </a:br>
            <a:r>
              <a:rPr lang="en-US" dirty="0" smtClean="0"/>
              <a:t/>
            </a:r>
            <a:br>
              <a:rPr lang="en-US" dirty="0" smtClean="0"/>
            </a:br>
            <a:r>
              <a:rPr lang="en-US" dirty="0" smtClean="0"/>
              <a:t>Downtown Cincinnati Inc. a organization in downtown Cincinnati </a:t>
            </a:r>
            <a:br>
              <a:rPr lang="en-US" dirty="0" smtClean="0"/>
            </a:br>
            <a:r>
              <a:rPr lang="en-US" smtClean="0"/>
              <a:t/>
            </a:r>
            <a:br>
              <a:rPr lang="en-US" smtClean="0"/>
            </a:br>
            <a:r>
              <a:rPr lang="en-US" dirty="0" smtClean="0"/>
              <a:t/>
            </a:r>
            <a:br>
              <a:rPr lang="en-US" dirty="0" smtClean="0"/>
            </a:br>
            <a:r>
              <a:rPr lang="en-US" dirty="0" smtClean="0"/>
              <a:t>"Revitalizing Cincinnati's Over-the-Rhine, National Model in the Making (Part 3: Making Impressive Progress)." </a:t>
            </a:r>
            <a:r>
              <a:rPr lang="en-US" i="1" dirty="0" smtClean="0"/>
              <a:t>Home</a:t>
            </a:r>
            <a:r>
              <a:rPr lang="en-US" dirty="0" smtClean="0"/>
              <a:t>. </a:t>
            </a:r>
            <a:r>
              <a:rPr lang="en-US" dirty="0" err="1" smtClean="0"/>
              <a:t>N.p</a:t>
            </a:r>
            <a:r>
              <a:rPr lang="en-US" dirty="0" smtClean="0"/>
              <a:t>., </a:t>
            </a:r>
            <a:r>
              <a:rPr lang="en-US" dirty="0" err="1" smtClean="0"/>
              <a:t>n.d</a:t>
            </a:r>
            <a:r>
              <a:rPr lang="en-US" dirty="0" smtClean="0"/>
              <a:t>. Web. 24 Jan. 2013.</a:t>
            </a:r>
            <a:br>
              <a:rPr lang="en-US" dirty="0" smtClean="0"/>
            </a:br>
            <a:r>
              <a:rPr lang="en-US" dirty="0" smtClean="0"/>
              <a:t/>
            </a:r>
            <a:br>
              <a:rPr lang="en-US" dirty="0" smtClean="0"/>
            </a:br>
            <a:r>
              <a:rPr lang="en-US" dirty="0" smtClean="0"/>
              <a:t>"Ground Zero in Urban Decline." </a:t>
            </a:r>
            <a:r>
              <a:rPr lang="en-US" i="1" dirty="0" smtClean="0"/>
              <a:t>Reason.com</a:t>
            </a:r>
            <a:r>
              <a:rPr lang="en-US" dirty="0" smtClean="0"/>
              <a:t>. </a:t>
            </a:r>
            <a:r>
              <a:rPr lang="en-US" dirty="0" err="1" smtClean="0"/>
              <a:t>N.p</a:t>
            </a:r>
            <a:r>
              <a:rPr lang="en-US" dirty="0" smtClean="0"/>
              <a:t>., </a:t>
            </a:r>
            <a:r>
              <a:rPr lang="en-US" dirty="0" err="1" smtClean="0"/>
              <a:t>n.d</a:t>
            </a:r>
            <a:r>
              <a:rPr lang="en-US" dirty="0" smtClean="0"/>
              <a:t>. Web. 24 Jan. 2013.</a:t>
            </a:r>
            <a:br>
              <a:rPr lang="en-US" dirty="0" smtClean="0"/>
            </a:br>
            <a:r>
              <a:rPr lang="en-US" dirty="0" smtClean="0"/>
              <a:t/>
            </a:r>
            <a:br>
              <a:rPr lang="en-US" dirty="0" smtClean="0"/>
            </a:br>
            <a:r>
              <a:rPr lang="en-US" dirty="0" smtClean="0"/>
              <a:t>"</a:t>
            </a:r>
            <a:r>
              <a:rPr lang="en-US" dirty="0" err="1" smtClean="0"/>
              <a:t>SolvingUrbanDecay</a:t>
            </a:r>
            <a:r>
              <a:rPr lang="en-US" dirty="0" smtClean="0"/>
              <a:t> - Urban Decay in the Roman Empire." </a:t>
            </a:r>
            <a:r>
              <a:rPr lang="en-US" i="1" dirty="0" err="1" smtClean="0"/>
              <a:t>SolvingUrbanDecay</a:t>
            </a:r>
            <a:r>
              <a:rPr lang="en-US" i="1" dirty="0" smtClean="0"/>
              <a:t> - Urban Decay in the Roman Empire</a:t>
            </a:r>
            <a:r>
              <a:rPr lang="en-US" dirty="0" smtClean="0"/>
              <a:t>. </a:t>
            </a:r>
            <a:r>
              <a:rPr lang="en-US" dirty="0" err="1" smtClean="0"/>
              <a:t>N.p</a:t>
            </a:r>
            <a:r>
              <a:rPr lang="en-US" dirty="0" smtClean="0"/>
              <a:t>., </a:t>
            </a:r>
            <a:r>
              <a:rPr lang="en-US" dirty="0" err="1" smtClean="0"/>
              <a:t>n.d</a:t>
            </a:r>
            <a:r>
              <a:rPr lang="en-US" dirty="0" smtClean="0"/>
              <a:t>. Web. 24 Jan. 2013.</a:t>
            </a:r>
            <a:br>
              <a:rPr lang="en-US" dirty="0" smtClean="0"/>
            </a:br>
            <a:endParaRPr lang="en-US" dirty="0"/>
          </a:p>
        </p:txBody>
      </p:sp>
      <p:sp>
        <p:nvSpPr>
          <p:cNvPr id="3" name="Title 2"/>
          <p:cNvSpPr>
            <a:spLocks noGrp="1"/>
          </p:cNvSpPr>
          <p:nvPr>
            <p:ph type="title"/>
          </p:nvPr>
        </p:nvSpPr>
        <p:spPr/>
        <p:txBody>
          <a:bodyPr/>
          <a:lstStyle/>
          <a:p>
            <a:pPr algn="ctr"/>
            <a:r>
              <a:rPr lang="en-US" dirty="0" smtClean="0"/>
              <a:t>Contacts and Citations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358</TotalTime>
  <Words>292</Words>
  <Application>Microsoft Office PowerPoint</Application>
  <PresentationFormat>On-screen Show (4:3)</PresentationFormat>
  <Paragraphs>16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Urban decay an the fall of Rome</vt:lpstr>
      <vt:lpstr>What is urban decay? </vt:lpstr>
      <vt:lpstr>Urban decay in Rome</vt:lpstr>
      <vt:lpstr>Rome’s urban decay  photos  </vt:lpstr>
      <vt:lpstr>Urban decay today </vt:lpstr>
      <vt:lpstr>Urban decay today photos </vt:lpstr>
      <vt:lpstr>Solutions </vt:lpstr>
      <vt:lpstr>Contacts and Citations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Urban decay an the fall of Rome</dc:title>
  <dc:creator>Rosselot</dc:creator>
  <cp:lastModifiedBy>Rosselot</cp:lastModifiedBy>
  <cp:revision>6</cp:revision>
  <dcterms:created xsi:type="dcterms:W3CDTF">2013-01-25T13:55:25Z</dcterms:created>
  <dcterms:modified xsi:type="dcterms:W3CDTF">2013-01-26T15:19:38Z</dcterms:modified>
</cp:coreProperties>
</file>